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1" r:id="rId4"/>
    <p:sldId id="262" r:id="rId5"/>
    <p:sldId id="259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1840-C19D-49E3-B80A-486266369FCD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F537-3A13-471A-909A-01FBED6A1AD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775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F537-3A13-471A-909A-01FBED6A1AD7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90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8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1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6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8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7A2F-5F82-443D-AD20-60E9441C0EA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1EDE-5793-4CED-B8FD-DDCE0A095FB7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4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uel Alvarado\Documents\BORDES 2020\0550ec6e4a7390696ace592e80ccb8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16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18119" y="188640"/>
            <a:ext cx="6107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tyle Script" pitchFamily="66" charset="0"/>
              </a:rPr>
              <a:t>Hoy aprenderemos: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06079" y="2039055"/>
            <a:ext cx="64931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dirty="0">
                <a:ln w="11430"/>
                <a:solidFill>
                  <a:srgbClr val="7030A0"/>
                </a:solidFill>
                <a:latin typeface="Cooper Black" pitchFamily="18" charset="0"/>
              </a:rPr>
              <a:t>Los colores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3074" y="1461267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187624" y="3737745"/>
            <a:ext cx="70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348560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Profesora: Camila Cerda Navarrete </a:t>
            </a:r>
            <a:endParaRPr lang="es-CL" sz="2000" i="1" dirty="0">
              <a:solidFill>
                <a:srgbClr val="7030A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Resultado de imagen para dibujo de gui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AutoShape 14" descr="Resultado de imagen para dibujo de guin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AutoShape 16" descr="Resultado de imagen para dibujo de guin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571033"/>
            <a:ext cx="54726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FF0000"/>
                </a:solidFill>
                <a:latin typeface="Cooper Black" pitchFamily="18" charset="0"/>
              </a:rPr>
              <a:t>ROJO</a:t>
            </a:r>
          </a:p>
        </p:txBody>
      </p:sp>
      <p:pic>
        <p:nvPicPr>
          <p:cNvPr id="15" name="Picture 2" descr="Resultado de imagen para dibujo colores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858586" cy="41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7" y="549438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74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ibujo colores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1231"/>
            <a:ext cx="1887188" cy="15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colores ro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43" y="3358743"/>
            <a:ext cx="1561355" cy="15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colores roj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t="14085" r="12954" b="9937"/>
          <a:stretch/>
        </p:blipFill>
        <p:spPr bwMode="auto">
          <a:xfrm>
            <a:off x="6643860" y="4102727"/>
            <a:ext cx="1528540" cy="17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dibujo colores roj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70" y="1246041"/>
            <a:ext cx="2216119" cy="21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dibujo manzan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7681" r="16339" b="6594"/>
          <a:stretch/>
        </p:blipFill>
        <p:spPr bwMode="auto">
          <a:xfrm>
            <a:off x="1072545" y="1301796"/>
            <a:ext cx="1932152" cy="19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Resultado de imagen para dibujo de gui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AutoShape 14" descr="Resultado de imagen para dibujo de guin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AutoShape 16" descr="Resultado de imagen para dibujo de guin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95" y="2207253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16634"/>
          <a:stretch/>
        </p:blipFill>
        <p:spPr bwMode="auto">
          <a:xfrm>
            <a:off x="3407381" y="4767759"/>
            <a:ext cx="1496281" cy="132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04697" y="571033"/>
            <a:ext cx="31968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FF0000"/>
                </a:solidFill>
                <a:latin typeface="Cooper Black" pitchFamily="18" charset="0"/>
              </a:rPr>
              <a:t>ROJO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9779" y="522300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63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dibujo az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34600"/>
            <a:ext cx="3922365" cy="39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dibujo color az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89532" y="571033"/>
            <a:ext cx="32271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0070C0"/>
                </a:solidFill>
                <a:latin typeface="Cooper Black" pitchFamily="18" charset="0"/>
              </a:rPr>
              <a:t>AZUL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7312" y="5373216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54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dibujo az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dibujo color azu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5126" name="Picture 6" descr="Resultado de imagen para dibujo color az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3" y="3260390"/>
            <a:ext cx="1780929" cy="1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dibujo color azu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8277">
            <a:off x="6202544" y="3939353"/>
            <a:ext cx="2880320" cy="11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dibujo color azu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17" y="4293096"/>
            <a:ext cx="2087546" cy="19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6322061" y="1048067"/>
            <a:ext cx="1775384" cy="15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n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"/>
          <a:stretch/>
        </p:blipFill>
        <p:spPr bwMode="auto">
          <a:xfrm>
            <a:off x="3489154" y="4521899"/>
            <a:ext cx="1152129" cy="10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989532" y="571033"/>
            <a:ext cx="32271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0070C0"/>
                </a:solidFill>
                <a:latin typeface="Cooper Black" pitchFamily="18" charset="0"/>
              </a:rPr>
              <a:t>AZUL</a:t>
            </a:r>
          </a:p>
        </p:txBody>
      </p:sp>
      <p:pic>
        <p:nvPicPr>
          <p:cNvPr id="11" name="10 Imagen" descr="ᐈ Ballena vector de stock, imágenes caricaturas de ballenas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41" y="1894472"/>
            <a:ext cx="2491918" cy="209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7907" y="5484539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20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94472"/>
            <a:ext cx="5688632" cy="391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54881" y="571033"/>
            <a:ext cx="48964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FFFF00"/>
                </a:solidFill>
                <a:latin typeface="Cooper Black" pitchFamily="18" charset="0"/>
              </a:rPr>
              <a:t>Amarillo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6096" y="5221915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68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84" y="1695416"/>
            <a:ext cx="1643108" cy="17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1"/>
          <a:stretch/>
        </p:blipFill>
        <p:spPr bwMode="auto">
          <a:xfrm>
            <a:off x="1420576" y="3356991"/>
            <a:ext cx="1468609" cy="17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3036"/>
            <a:ext cx="1402085" cy="14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Resultado de imagen para dibujo color amarill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41" y="3801426"/>
            <a:ext cx="2147035" cy="19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dibujo color amarill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4270" y="4182920"/>
            <a:ext cx="2052228" cy="11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dibujo color amarill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10545" r="9645" b="8600"/>
          <a:stretch/>
        </p:blipFill>
        <p:spPr bwMode="auto">
          <a:xfrm>
            <a:off x="3995936" y="1695416"/>
            <a:ext cx="1670126" cy="16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54881" y="571033"/>
            <a:ext cx="48964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 w="11430"/>
                <a:solidFill>
                  <a:srgbClr val="FFFF00"/>
                </a:solidFill>
                <a:latin typeface="Cooper Black" pitchFamily="18" charset="0"/>
              </a:rPr>
              <a:t>Amarillo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3608" y="548868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13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827584" y="2181979"/>
            <a:ext cx="2695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solidFill>
                  <a:srgbClr val="FFFF00"/>
                </a:solidFill>
                <a:latin typeface="Cooper Black" pitchFamily="18" charset="0"/>
              </a:rPr>
              <a:t>Amarillo</a:t>
            </a:r>
            <a:endParaRPr lang="es-ES" sz="4000" b="1" dirty="0">
              <a:ln w="11430"/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79911" y="2044930"/>
            <a:ext cx="2012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>
                <a:ln w="11430"/>
                <a:solidFill>
                  <a:srgbClr val="0070C0"/>
                </a:solidFill>
                <a:latin typeface="Cooper Black" pitchFamily="18" charset="0"/>
              </a:rPr>
              <a:t>AZUL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13260" y="2027526"/>
            <a:ext cx="19975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solidFill>
                  <a:srgbClr val="FF0000"/>
                </a:solidFill>
                <a:latin typeface="Cooper Black" pitchFamily="18" charset="0"/>
              </a:rPr>
              <a:t>ROJO</a:t>
            </a:r>
          </a:p>
        </p:txBody>
      </p:sp>
      <p:pic>
        <p:nvPicPr>
          <p:cNvPr id="12" name="Picture 4" descr="Resultado de imagen para colores tarritos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b="6434"/>
          <a:stretch/>
        </p:blipFill>
        <p:spPr bwMode="auto">
          <a:xfrm>
            <a:off x="1426346" y="3212976"/>
            <a:ext cx="1497849" cy="17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n relacionada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6" b="5555"/>
          <a:stretch/>
        </p:blipFill>
        <p:spPr bwMode="auto">
          <a:xfrm>
            <a:off x="6434755" y="3140501"/>
            <a:ext cx="1652037" cy="18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toon pintura de color azul en una pintura bote de pintura ...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44153" r="25189" b="1"/>
          <a:stretch/>
        </p:blipFill>
        <p:spPr bwMode="auto">
          <a:xfrm>
            <a:off x="3779911" y="2871735"/>
            <a:ext cx="2269042" cy="22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07021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</Words>
  <Application>Microsoft Office PowerPoint</Application>
  <PresentationFormat>Presentación en pantalla (4:3)</PresentationFormat>
  <Paragraphs>13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kamila</dc:creator>
  <cp:lastModifiedBy>kamila</cp:lastModifiedBy>
  <cp:revision>8</cp:revision>
  <dcterms:created xsi:type="dcterms:W3CDTF">2020-05-27T16:24:09Z</dcterms:created>
  <dcterms:modified xsi:type="dcterms:W3CDTF">2020-05-28T21:49:43Z</dcterms:modified>
</cp:coreProperties>
</file>