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457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569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80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62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711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7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024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2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55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04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43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B217-9E1A-436B-8BFC-6D6A7E52C5C9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7426-6043-4BC8-AEFD-D4B982C825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3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" y="0"/>
            <a:ext cx="9118488" cy="6858000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60448" y="0"/>
            <a:ext cx="5483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Roles de la Familia</a:t>
            </a:r>
            <a:endParaRPr lang="es-ES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51112" y="6255813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FF0000"/>
                </a:solidFill>
              </a:rPr>
              <a:t>Núcleo: </a:t>
            </a:r>
            <a:r>
              <a:rPr lang="es-CL" sz="2800" b="1" dirty="0" smtClean="0"/>
              <a:t>Comprensión del Entorno Sociocultural</a:t>
            </a:r>
            <a:endParaRPr lang="es-CL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94560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Ámbito: </a:t>
            </a:r>
            <a:r>
              <a:rPr lang="es-CL" sz="2800" dirty="0" smtClean="0"/>
              <a:t>Interacción y Comprensión del Entorno. </a:t>
            </a:r>
            <a:endParaRPr lang="es-CL" sz="2800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112" y="31373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3 CuadroTexto"/>
          <p:cNvSpPr txBox="1"/>
          <p:nvPr/>
        </p:nvSpPr>
        <p:spPr>
          <a:xfrm>
            <a:off x="3707904" y="594928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i="1" dirty="0" smtClean="0">
                <a:latin typeface="Cooper Black" panose="0208090404030B020404" pitchFamily="18" charset="0"/>
              </a:rPr>
              <a:t>Profesora: Camila Cerda Navarrete </a:t>
            </a:r>
            <a:endParaRPr lang="es-CL" sz="2000" i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familia dibuj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"/>
          <a:stretch/>
        </p:blipFill>
        <p:spPr bwMode="auto">
          <a:xfrm>
            <a:off x="467544" y="1472010"/>
            <a:ext cx="8064896" cy="476905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598321"/>
            <a:ext cx="806489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Quién compone tu familia?</a:t>
            </a:r>
            <a:endParaRPr lang="es-E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162880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3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r="4286"/>
          <a:stretch/>
        </p:blipFill>
        <p:spPr bwMode="auto">
          <a:xfrm>
            <a:off x="827584" y="1412776"/>
            <a:ext cx="7488832" cy="469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787229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9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85591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Una familia es importante para el </a:t>
            </a:r>
            <a:r>
              <a:rPr lang="es-MX" b="1" dirty="0" smtClean="0"/>
              <a:t>desarrollo</a:t>
            </a:r>
            <a:r>
              <a:rPr lang="es-MX" b="1" dirty="0"/>
              <a:t> de los niños. La familia es una fundación donde una persona aprende los modos para vivir en paz con otros. La relación de la familia debe ser estrecha y unida. Este tipo de relación puede </a:t>
            </a:r>
            <a:r>
              <a:rPr lang="es-MX" b="1" dirty="0" smtClean="0"/>
              <a:t>ayudar</a:t>
            </a:r>
            <a:r>
              <a:rPr lang="es-MX" b="1" dirty="0"/>
              <a:t> </a:t>
            </a:r>
            <a:r>
              <a:rPr lang="es-MX" b="1" dirty="0" smtClean="0"/>
              <a:t>a  </a:t>
            </a:r>
            <a:r>
              <a:rPr lang="es-MX" b="1" dirty="0"/>
              <a:t>los miembros de la familia aprender sobre sus </a:t>
            </a:r>
            <a:r>
              <a:rPr lang="es-MX" b="1" dirty="0" smtClean="0"/>
              <a:t>características. </a:t>
            </a:r>
            <a:endParaRPr lang="es-CL" b="1" dirty="0"/>
          </a:p>
        </p:txBody>
      </p:sp>
      <p:sp>
        <p:nvSpPr>
          <p:cNvPr id="6" name="5 Rectángulo"/>
          <p:cNvSpPr/>
          <p:nvPr/>
        </p:nvSpPr>
        <p:spPr>
          <a:xfrm>
            <a:off x="899592" y="908720"/>
            <a:ext cx="6321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 Qué es una familia?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4" y="3056239"/>
            <a:ext cx="3872442" cy="30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56239"/>
            <a:ext cx="398502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1900" y="1065585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1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206084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Sin </a:t>
            </a:r>
            <a:r>
              <a:rPr lang="es-MX" dirty="0"/>
              <a:t>importar cómo esté </a:t>
            </a:r>
            <a:r>
              <a:rPr lang="es-MX" b="1" dirty="0"/>
              <a:t>constituida</a:t>
            </a:r>
            <a:r>
              <a:rPr lang="es-MX" dirty="0"/>
              <a:t>, es </a:t>
            </a:r>
            <a:r>
              <a:rPr lang="es-MX" b="1" dirty="0"/>
              <a:t>innegable</a:t>
            </a:r>
            <a:r>
              <a:rPr lang="es-MX" dirty="0"/>
              <a:t>, el importante papel que desempeña la familia en la sociedad, especialmente como </a:t>
            </a:r>
            <a:r>
              <a:rPr lang="es-MX" b="1" dirty="0"/>
              <a:t>transmisora</a:t>
            </a:r>
            <a:r>
              <a:rPr lang="es-MX" dirty="0"/>
              <a:t> de normas, valores, cultura, entre otras cosas.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653659" y="836712"/>
            <a:ext cx="666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 de la familia: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Resultado de imagen para familia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8" y="3261176"/>
            <a:ext cx="3507838" cy="27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9785" y="3375475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0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amor de fami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92888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90872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8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11740" y="1760042"/>
            <a:ext cx="754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El rol de una madre</a:t>
            </a:r>
            <a:r>
              <a:rPr lang="es-MX" sz="2400" dirty="0"/>
              <a:t>, ser una guía para los hijos, ayudarles a ser </a:t>
            </a:r>
            <a:r>
              <a:rPr lang="es-MX" sz="2400" dirty="0" smtClean="0"/>
              <a:t>independientes, trasmitirles </a:t>
            </a:r>
            <a:r>
              <a:rPr lang="es-MX" sz="2400" dirty="0"/>
              <a:t>amor y respeto.</a:t>
            </a:r>
            <a:endParaRPr lang="es-CL" sz="2400" dirty="0"/>
          </a:p>
        </p:txBody>
      </p:sp>
      <p:pic>
        <p:nvPicPr>
          <p:cNvPr id="8194" name="Picture 2" descr="Resultado de imagen para dibujo de mam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8" r="22520"/>
          <a:stretch/>
        </p:blipFill>
        <p:spPr bwMode="auto">
          <a:xfrm>
            <a:off x="6084168" y="2796530"/>
            <a:ext cx="2376264" cy="29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ibujo de m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9" y="3167231"/>
            <a:ext cx="2709027" cy="246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66056" y="836712"/>
            <a:ext cx="485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 de la madre: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16" y="3167231"/>
            <a:ext cx="2885561" cy="2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2200" y="993577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836712"/>
            <a:ext cx="417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 del padre: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2003355"/>
            <a:ext cx="4026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padre es realmente importante no solo como apoyo a la madre sino por su propia contribución a la vida del niño.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El </a:t>
            </a:r>
            <a:r>
              <a:rPr lang="es-MX" dirty="0"/>
              <a:t>padre es, entonces, una presencia vital, desde la cual el niño extrae los elementos necesarios para articular su propia </a:t>
            </a:r>
            <a:r>
              <a:rPr lang="es-MX" dirty="0" smtClean="0"/>
              <a:t>identidad.</a:t>
            </a:r>
            <a:endParaRPr lang="es-MX" dirty="0"/>
          </a:p>
        </p:txBody>
      </p:sp>
      <p:pic>
        <p:nvPicPr>
          <p:cNvPr id="7170" name="Picture 2" descr="Resultado de imagen para dibujo de pad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t="6034" r="23249"/>
          <a:stretch/>
        </p:blipFill>
        <p:spPr bwMode="auto">
          <a:xfrm>
            <a:off x="5148064" y="1484784"/>
            <a:ext cx="307702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4725144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4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77207" y="903040"/>
            <a:ext cx="4736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 de abuelos: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1" y="3147563"/>
            <a:ext cx="3765649" cy="28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48072" y="1947234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papel de los </a:t>
            </a:r>
            <a:r>
              <a:rPr lang="es-MX" b="1" dirty="0"/>
              <a:t>abuelos</a:t>
            </a:r>
            <a:r>
              <a:rPr lang="es-MX" dirty="0"/>
              <a:t> para los nietos. Los </a:t>
            </a:r>
            <a:r>
              <a:rPr lang="es-MX" b="1" dirty="0"/>
              <a:t>abuelos</a:t>
            </a:r>
            <a:r>
              <a:rPr lang="es-MX" dirty="0"/>
              <a:t> son un pilar fundamental en la educación de los nietos, les transmiten sabiduría, experiencia, tranquilidad, cariño, estabilidad... Sin embargo, el beneficio es mutuo, ya que los </a:t>
            </a:r>
            <a:r>
              <a:rPr lang="es-MX" b="1" dirty="0"/>
              <a:t>abuelos</a:t>
            </a:r>
            <a:r>
              <a:rPr lang="es-MX" dirty="0"/>
              <a:t> también se enriquecen emocionalmente con el contacto con sus nietos.</a:t>
            </a:r>
            <a:endParaRPr lang="es-CL" dirty="0"/>
          </a:p>
        </p:txBody>
      </p:sp>
      <p:pic>
        <p:nvPicPr>
          <p:cNvPr id="6148" name="Picture 4" descr="Resultado de imagen para dibujo de abue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7563"/>
            <a:ext cx="26356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9514" y="829629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3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24105" y="21326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Los hermanos desempeñan un rol primordial en el desarrollo de la personalidad de sus hermanos.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612095" y="30689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Generalmente el hermano mayor alardea de sus conocimientos y el menor le sigue en absolutamente todo, pero cuando este último adquiere autonomía puede que se revele. Antes de esto, es normal que el hermano menor imite la actitud del mayor y repita sus temas de conversación. </a:t>
            </a:r>
            <a:endParaRPr lang="es-CL" dirty="0"/>
          </a:p>
        </p:txBody>
      </p:sp>
      <p:pic>
        <p:nvPicPr>
          <p:cNvPr id="5122" name="Picture 2" descr="Resultado de imagen para dibujo de herma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1772816"/>
            <a:ext cx="3254035" cy="42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2095" y="707932"/>
            <a:ext cx="6193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 de los hermanos:</a:t>
            </a:r>
            <a:endParaRPr lang="es-E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864797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204</Words>
  <Application>Microsoft Office PowerPoint</Application>
  <PresentationFormat>Presentación en pantalla (4:3)</PresentationFormat>
  <Paragraphs>20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kamila</cp:lastModifiedBy>
  <cp:revision>16</cp:revision>
  <dcterms:created xsi:type="dcterms:W3CDTF">2019-03-12T14:28:05Z</dcterms:created>
  <dcterms:modified xsi:type="dcterms:W3CDTF">2020-05-28T21:50:45Z</dcterms:modified>
</cp:coreProperties>
</file>