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B61BEF0D-F0BB-DE4B-95CE-6DB70DBA9567}" type="datetimeFigureOut">
              <a:rPr lang="en-US" dirty="0"/>
              <a:pPr/>
              <a:t>4/7/2020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4/7/2020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4/7/2020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4/7/2020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4/7/2020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4/7/2020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4/7/2020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4/7/2020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s-ES" smtClean="0"/>
              <a:t>Haga clic para modificar el estilo de título del patrón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4/7/2020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4/7/2020</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397102" y="2756079"/>
            <a:ext cx="6952960" cy="3876541"/>
          </a:xfrm>
          <a:prstGeom prst="rect">
            <a:avLst/>
          </a:prstGeom>
        </p:spPr>
      </p:pic>
      <p:sp>
        <p:nvSpPr>
          <p:cNvPr id="7" name="CuadroTexto 6"/>
          <p:cNvSpPr txBox="1"/>
          <p:nvPr/>
        </p:nvSpPr>
        <p:spPr>
          <a:xfrm>
            <a:off x="837127" y="450761"/>
            <a:ext cx="3940935" cy="646331"/>
          </a:xfrm>
          <a:prstGeom prst="rect">
            <a:avLst/>
          </a:prstGeom>
          <a:noFill/>
        </p:spPr>
        <p:txBody>
          <a:bodyPr wrap="square" rtlCol="0">
            <a:spAutoFit/>
          </a:bodyPr>
          <a:lstStyle/>
          <a:p>
            <a:r>
              <a:rPr lang="es-CL" dirty="0" smtClean="0"/>
              <a:t>Escuela Especial de Lenguaje “</a:t>
            </a:r>
            <a:r>
              <a:rPr lang="es-CL" dirty="0" err="1" smtClean="0"/>
              <a:t>Kineret</a:t>
            </a:r>
            <a:r>
              <a:rPr lang="es-CL" dirty="0" smtClean="0"/>
              <a:t>”.</a:t>
            </a:r>
            <a:endParaRPr lang="en-US" dirty="0"/>
          </a:p>
        </p:txBody>
      </p:sp>
      <p:sp>
        <p:nvSpPr>
          <p:cNvPr id="8" name="CuadroTexto 7"/>
          <p:cNvSpPr txBox="1"/>
          <p:nvPr/>
        </p:nvSpPr>
        <p:spPr>
          <a:xfrm>
            <a:off x="3065172" y="1764406"/>
            <a:ext cx="6542467" cy="584775"/>
          </a:xfrm>
          <a:prstGeom prst="rect">
            <a:avLst/>
          </a:prstGeom>
          <a:noFill/>
        </p:spPr>
        <p:txBody>
          <a:bodyPr wrap="square" rtlCol="0">
            <a:spAutoFit/>
          </a:bodyPr>
          <a:lstStyle/>
          <a:p>
            <a:r>
              <a:rPr lang="es-CL" sz="3200" dirty="0" smtClean="0"/>
              <a:t>¿Qué hacemos en casa?</a:t>
            </a:r>
            <a:endParaRPr lang="en-US" sz="3200" dirty="0"/>
          </a:p>
        </p:txBody>
      </p:sp>
    </p:spTree>
    <p:extLst>
      <p:ext uri="{BB962C8B-B14F-4D97-AF65-F5344CB8AC3E}">
        <p14:creationId xmlns:p14="http://schemas.microsoft.com/office/powerpoint/2010/main" val="27288115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CL" b="1" dirty="0" smtClean="0"/>
              <a:t>Primero es importante considerar nuestras emociones.</a:t>
            </a:r>
            <a:endParaRPr lang="en-US" b="1" dirty="0"/>
          </a:p>
        </p:txBody>
      </p:sp>
      <p:sp>
        <p:nvSpPr>
          <p:cNvPr id="4" name="Marcador de texto 3"/>
          <p:cNvSpPr>
            <a:spLocks noGrp="1"/>
          </p:cNvSpPr>
          <p:nvPr>
            <p:ph type="body" sz="half" idx="2"/>
          </p:nvPr>
        </p:nvSpPr>
        <p:spPr>
          <a:xfrm>
            <a:off x="7085011" y="2209799"/>
            <a:ext cx="4930977" cy="3379632"/>
          </a:xfrm>
        </p:spPr>
        <p:txBody>
          <a:bodyPr>
            <a:noAutofit/>
          </a:bodyPr>
          <a:lstStyle/>
          <a:p>
            <a:r>
              <a:rPr lang="es-CL" sz="2400" dirty="0" smtClean="0">
                <a:solidFill>
                  <a:schemeClr val="tx1"/>
                </a:solidFill>
              </a:rPr>
              <a:t>La situación que estamos viviendo actualmente frente al coronavirus no es algo que habitualmente enfrentemos, ya que  esto genera comportamientos de tipo restringidos  en relación con la cuarentena que puede generarnos  estrés.</a:t>
            </a:r>
            <a:endParaRPr lang="en-US" sz="2400" dirty="0">
              <a:solidFill>
                <a:schemeClr val="tx1"/>
              </a:solidFill>
            </a:endParaRPr>
          </a:p>
        </p:txBody>
      </p:sp>
      <p:pic>
        <p:nvPicPr>
          <p:cNvPr id="7" name="Marcador de contenido 6"/>
          <p:cNvPicPr>
            <a:picLocks noGrp="1" noChangeAspect="1"/>
          </p:cNvPicPr>
          <p:nvPr>
            <p:ph idx="1"/>
          </p:nvPr>
        </p:nvPicPr>
        <p:blipFill>
          <a:blip r:embed="rId2"/>
          <a:stretch>
            <a:fillRect/>
          </a:stretch>
        </p:blipFill>
        <p:spPr>
          <a:xfrm>
            <a:off x="798513" y="837127"/>
            <a:ext cx="5715000" cy="5486399"/>
          </a:xfrm>
          <a:prstGeom prst="rect">
            <a:avLst/>
          </a:prstGeom>
        </p:spPr>
      </p:pic>
    </p:spTree>
    <p:extLst>
      <p:ext uri="{BB962C8B-B14F-4D97-AF65-F5344CB8AC3E}">
        <p14:creationId xmlns:p14="http://schemas.microsoft.com/office/powerpoint/2010/main" val="40457506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785611" y="3528811"/>
            <a:ext cx="7715250" cy="2601533"/>
          </a:xfrm>
          <a:prstGeom prst="rect">
            <a:avLst/>
          </a:prstGeom>
        </p:spPr>
      </p:pic>
      <p:sp>
        <p:nvSpPr>
          <p:cNvPr id="3" name="Marcador de contenido 2"/>
          <p:cNvSpPr>
            <a:spLocks noGrp="1"/>
          </p:cNvSpPr>
          <p:nvPr>
            <p:ph sz="half" idx="1"/>
          </p:nvPr>
        </p:nvSpPr>
        <p:spPr>
          <a:xfrm>
            <a:off x="645575" y="155713"/>
            <a:ext cx="4937655" cy="3615267"/>
          </a:xfrm>
        </p:spPr>
        <p:txBody>
          <a:bodyPr>
            <a:normAutofit/>
          </a:bodyPr>
          <a:lstStyle/>
          <a:p>
            <a:pPr algn="just"/>
            <a:r>
              <a:rPr lang="es-CL" sz="2400" dirty="0" smtClean="0">
                <a:solidFill>
                  <a:schemeClr val="tx1"/>
                </a:solidFill>
              </a:rPr>
              <a:t>Sin embargo, tenemos dos opciones:</a:t>
            </a:r>
          </a:p>
          <a:p>
            <a:pPr algn="just"/>
            <a:r>
              <a:rPr lang="es-CL" sz="2400" dirty="0" smtClean="0">
                <a:solidFill>
                  <a:schemeClr val="tx1"/>
                </a:solidFill>
              </a:rPr>
              <a:t>Seguir presionándonos, encerrándonos en si mismos o tratar de estar mejores y avanzar en nuestros procesos emocionales.</a:t>
            </a:r>
            <a:endParaRPr lang="en-US" sz="2400" dirty="0">
              <a:solidFill>
                <a:schemeClr val="tx1"/>
              </a:solidFill>
            </a:endParaRPr>
          </a:p>
        </p:txBody>
      </p:sp>
      <p:sp>
        <p:nvSpPr>
          <p:cNvPr id="4" name="Marcador de contenido 3"/>
          <p:cNvSpPr>
            <a:spLocks noGrp="1"/>
          </p:cNvSpPr>
          <p:nvPr>
            <p:ph sz="half" idx="2"/>
          </p:nvPr>
        </p:nvSpPr>
        <p:spPr>
          <a:xfrm>
            <a:off x="5861142" y="155714"/>
            <a:ext cx="4934479" cy="2458697"/>
          </a:xfrm>
        </p:spPr>
        <p:txBody>
          <a:bodyPr>
            <a:normAutofit/>
          </a:bodyPr>
          <a:lstStyle/>
          <a:p>
            <a:r>
              <a:rPr lang="es-CL" sz="2400" dirty="0" smtClean="0">
                <a:solidFill>
                  <a:schemeClr val="tx1"/>
                </a:solidFill>
              </a:rPr>
              <a:t>Para Avanzar podemos hacer los siguientes pasos.</a:t>
            </a:r>
            <a:endParaRPr lang="en-US" sz="2400" dirty="0">
              <a:solidFill>
                <a:schemeClr val="tx1"/>
              </a:solidFill>
            </a:endParaRPr>
          </a:p>
        </p:txBody>
      </p:sp>
    </p:spTree>
    <p:extLst>
      <p:ext uri="{BB962C8B-B14F-4D97-AF65-F5344CB8AC3E}">
        <p14:creationId xmlns:p14="http://schemas.microsoft.com/office/powerpoint/2010/main" val="13540051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18186" y="1236371"/>
            <a:ext cx="8989453" cy="5355312"/>
          </a:xfrm>
          <a:prstGeom prst="rect">
            <a:avLst/>
          </a:prstGeom>
          <a:noFill/>
        </p:spPr>
        <p:txBody>
          <a:bodyPr wrap="square" rtlCol="0">
            <a:spAutoFit/>
          </a:bodyPr>
          <a:lstStyle/>
          <a:p>
            <a:pPr marL="342900" indent="-342900" algn="just">
              <a:buAutoNum type="arabicPeriod"/>
            </a:pPr>
            <a:r>
              <a:rPr lang="es-CL" dirty="0" smtClean="0"/>
              <a:t>Considerar que no sabemos hasta cuando va a durar esta situación, por lo tanto debemos centrarnos en el aquí y en el ahora.</a:t>
            </a:r>
          </a:p>
          <a:p>
            <a:pPr marL="342900" indent="-342900" algn="just">
              <a:buAutoNum type="arabicPeriod"/>
            </a:pPr>
            <a:r>
              <a:rPr lang="es-CL" dirty="0" smtClean="0"/>
              <a:t>Potenciemos realizar actividades que nos den energía, como por ejemplo no abandonar nuestros hábitos, como bañarnos, hacer ejercicio, realizar el aseo, cocinar, etc. Pero  dándonos tiempo para realizar estos y no estresándonos por cumplir. </a:t>
            </a:r>
          </a:p>
          <a:p>
            <a:pPr marL="342900" indent="-342900" algn="just">
              <a:buAutoNum type="arabicPeriod"/>
            </a:pPr>
            <a:r>
              <a:rPr lang="es-CL" dirty="0" smtClean="0"/>
              <a:t>Entender que compartir lugares en nuestro hoga</a:t>
            </a:r>
            <a:r>
              <a:rPr lang="es-CL" dirty="0"/>
              <a:t>r</a:t>
            </a:r>
            <a:r>
              <a:rPr lang="es-CL" dirty="0" smtClean="0"/>
              <a:t>, y en donde estos a veces son espacios reducidos, genera ciertos conflictos por lo que debemos volver a nuestros inicios, darnos horarios y respetarnos en nuestros tiempos, por ejemplo con el uso del teléfono, computador o televisión.</a:t>
            </a:r>
          </a:p>
          <a:p>
            <a:pPr marL="342900" indent="-342900" algn="just">
              <a:buAutoNum type="arabicPeriod"/>
            </a:pPr>
            <a:r>
              <a:rPr lang="es-CL" dirty="0" smtClean="0"/>
              <a:t>Realizar juegos en familia, por ejemplo, cartas, bachillerato, etc.</a:t>
            </a:r>
          </a:p>
          <a:p>
            <a:pPr marL="342900" indent="-342900" algn="just">
              <a:buAutoNum type="arabicPeriod"/>
            </a:pPr>
            <a:r>
              <a:rPr lang="es-CL" dirty="0" smtClean="0"/>
              <a:t>Dar periodo para que cada uno este solo en un espacio por un tiempo, ejemplo en la cocina, en la </a:t>
            </a:r>
            <a:r>
              <a:rPr lang="es-CL" dirty="0" err="1" smtClean="0"/>
              <a:t>pieza.etc</a:t>
            </a:r>
            <a:r>
              <a:rPr lang="es-CL" dirty="0" smtClean="0"/>
              <a:t>.</a:t>
            </a:r>
          </a:p>
          <a:p>
            <a:pPr marL="342900" indent="-342900" algn="just">
              <a:buAutoNum type="arabicPeriod"/>
            </a:pPr>
            <a:r>
              <a:rPr lang="es-CL" dirty="0" smtClean="0"/>
              <a:t>Recuerde que usted como adulto siempre debe mantener el autocontrol.</a:t>
            </a:r>
          </a:p>
          <a:p>
            <a:pPr marL="342900" indent="-342900" algn="just">
              <a:buAutoNum type="arabicPeriod"/>
            </a:pPr>
            <a:r>
              <a:rPr lang="es-ES" dirty="0"/>
              <a:t>Realice  todo aquello que siempre  señalamos que no podemos hacer, por falta de tiempo.</a:t>
            </a:r>
          </a:p>
          <a:p>
            <a:pPr algn="just"/>
            <a:endParaRPr lang="es-CL" dirty="0" smtClean="0"/>
          </a:p>
          <a:p>
            <a:pPr marL="342900" indent="-342900" algn="just">
              <a:buAutoNum type="arabicPeriod"/>
            </a:pPr>
            <a:endParaRPr lang="es-CL" dirty="0" smtClean="0"/>
          </a:p>
          <a:p>
            <a:pPr marL="342900" indent="-342900">
              <a:buAutoNum type="arabicPeriod"/>
            </a:pPr>
            <a:endParaRPr lang="en-US" dirty="0"/>
          </a:p>
        </p:txBody>
      </p:sp>
      <p:pic>
        <p:nvPicPr>
          <p:cNvPr id="4" name="Imagen 3"/>
          <p:cNvPicPr>
            <a:picLocks noChangeAspect="1"/>
          </p:cNvPicPr>
          <p:nvPr/>
        </p:nvPicPr>
        <p:blipFill>
          <a:blip r:embed="rId2"/>
          <a:stretch>
            <a:fillRect/>
          </a:stretch>
        </p:blipFill>
        <p:spPr>
          <a:xfrm>
            <a:off x="9833113" y="981074"/>
            <a:ext cx="2080591" cy="3749951"/>
          </a:xfrm>
          <a:prstGeom prst="rect">
            <a:avLst/>
          </a:prstGeom>
        </p:spPr>
      </p:pic>
      <p:sp>
        <p:nvSpPr>
          <p:cNvPr id="5" name="CuadroTexto 4"/>
          <p:cNvSpPr txBox="1"/>
          <p:nvPr/>
        </p:nvSpPr>
        <p:spPr>
          <a:xfrm>
            <a:off x="2054087" y="450574"/>
            <a:ext cx="5393635" cy="523220"/>
          </a:xfrm>
          <a:prstGeom prst="rect">
            <a:avLst/>
          </a:prstGeom>
          <a:noFill/>
        </p:spPr>
        <p:txBody>
          <a:bodyPr wrap="square" rtlCol="0">
            <a:spAutoFit/>
          </a:bodyPr>
          <a:lstStyle/>
          <a:p>
            <a:r>
              <a:rPr lang="es-CL" sz="2800" b="1" dirty="0" smtClean="0"/>
              <a:t>Padres  y cuidadores</a:t>
            </a:r>
            <a:endParaRPr lang="en-US" sz="2800" b="1" dirty="0"/>
          </a:p>
        </p:txBody>
      </p:sp>
    </p:spTree>
    <p:extLst>
      <p:ext uri="{BB962C8B-B14F-4D97-AF65-F5344CB8AC3E}">
        <p14:creationId xmlns:p14="http://schemas.microsoft.com/office/powerpoint/2010/main" val="25340342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643944" y="1262131"/>
            <a:ext cx="8281115" cy="4708981"/>
          </a:xfrm>
          <a:prstGeom prst="rect">
            <a:avLst/>
          </a:prstGeom>
          <a:noFill/>
        </p:spPr>
        <p:txBody>
          <a:bodyPr wrap="square" rtlCol="0">
            <a:spAutoFit/>
          </a:bodyPr>
          <a:lstStyle/>
          <a:p>
            <a:r>
              <a:rPr lang="es-CL" sz="2000" b="1" dirty="0" smtClean="0"/>
              <a:t>1. Con los niños es importante que desarrolle su imaginación, con cosas que estén en nuestra casa, una caja de cartón, déjelo crear, jugar con tierra, ensuciarse, esto generara que se distraiga y canalice  sus energías en algo positivo.</a:t>
            </a:r>
          </a:p>
          <a:p>
            <a:r>
              <a:rPr lang="es-CL" sz="2000" b="1" dirty="0" smtClean="0"/>
              <a:t>2. Hacerlos que canten.</a:t>
            </a:r>
          </a:p>
          <a:p>
            <a:r>
              <a:rPr lang="es-CL" sz="2000" b="1" dirty="0" smtClean="0"/>
              <a:t>3. Realizar tutoriales por ejemplo de masa, etc.</a:t>
            </a:r>
          </a:p>
          <a:p>
            <a:r>
              <a:rPr lang="es-CL" sz="2000" b="1" dirty="0" smtClean="0"/>
              <a:t>4. Darles un tiempo de ocio, en donde no realicen nada.</a:t>
            </a:r>
          </a:p>
          <a:p>
            <a:pPr algn="just"/>
            <a:r>
              <a:rPr lang="es-CL" sz="2000" b="1" dirty="0" smtClean="0"/>
              <a:t>5. Tener en consideración que por la situación que se esta vivenciando van a estar mas ansiosos, irritables  y sensibles, por lo que debemos </a:t>
            </a:r>
            <a:r>
              <a:rPr lang="es-CL" sz="2000" b="1" dirty="0" err="1" smtClean="0"/>
              <a:t>reguntarle</a:t>
            </a:r>
            <a:r>
              <a:rPr lang="es-CL" sz="2000" b="1" dirty="0" smtClean="0"/>
              <a:t> que le pasa, para que exprese sus emociones y de esta manera señalarle que usted lo comprende y que es bueno decir lo que sentimos.</a:t>
            </a:r>
          </a:p>
          <a:p>
            <a:pPr algn="just"/>
            <a:r>
              <a:rPr lang="es-CL" sz="2000" b="1" dirty="0" smtClean="0"/>
              <a:t>6. Mantengan horario para que acuesten y se levanten.</a:t>
            </a:r>
          </a:p>
          <a:p>
            <a:endParaRPr lang="es-CL" sz="2000" b="1" dirty="0" smtClean="0"/>
          </a:p>
          <a:p>
            <a:endParaRPr lang="en-US" sz="2000" b="1" dirty="0"/>
          </a:p>
        </p:txBody>
      </p:sp>
      <p:sp>
        <p:nvSpPr>
          <p:cNvPr id="6" name="CuadroTexto 5"/>
          <p:cNvSpPr txBox="1"/>
          <p:nvPr/>
        </p:nvSpPr>
        <p:spPr>
          <a:xfrm>
            <a:off x="1622738" y="463639"/>
            <a:ext cx="5821251" cy="523220"/>
          </a:xfrm>
          <a:prstGeom prst="rect">
            <a:avLst/>
          </a:prstGeom>
          <a:noFill/>
        </p:spPr>
        <p:txBody>
          <a:bodyPr wrap="square" rtlCol="0">
            <a:spAutoFit/>
          </a:bodyPr>
          <a:lstStyle/>
          <a:p>
            <a:r>
              <a:rPr lang="es-CL" sz="2800" b="1" dirty="0" smtClean="0"/>
              <a:t>Con los Niños</a:t>
            </a:r>
            <a:r>
              <a:rPr lang="es-CL" sz="2800" dirty="0" smtClean="0"/>
              <a:t>.</a:t>
            </a:r>
            <a:endParaRPr lang="en-US" sz="2800" dirty="0"/>
          </a:p>
        </p:txBody>
      </p:sp>
      <p:pic>
        <p:nvPicPr>
          <p:cNvPr id="7" name="Imagen 6"/>
          <p:cNvPicPr>
            <a:picLocks noChangeAspect="1"/>
          </p:cNvPicPr>
          <p:nvPr/>
        </p:nvPicPr>
        <p:blipFill>
          <a:blip r:embed="rId2"/>
          <a:stretch>
            <a:fillRect/>
          </a:stretch>
        </p:blipFill>
        <p:spPr>
          <a:xfrm>
            <a:off x="8925059" y="832971"/>
            <a:ext cx="2949851" cy="3810000"/>
          </a:xfrm>
          <a:prstGeom prst="rect">
            <a:avLst/>
          </a:prstGeom>
        </p:spPr>
      </p:pic>
    </p:spTree>
    <p:extLst>
      <p:ext uri="{BB962C8B-B14F-4D97-AF65-F5344CB8AC3E}">
        <p14:creationId xmlns:p14="http://schemas.microsoft.com/office/powerpoint/2010/main" val="21123139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232453" y="159027"/>
            <a:ext cx="5088836" cy="4154984"/>
          </a:xfrm>
          <a:prstGeom prst="rect">
            <a:avLst/>
          </a:prstGeom>
          <a:noFill/>
        </p:spPr>
        <p:txBody>
          <a:bodyPr wrap="square" rtlCol="0">
            <a:spAutoFit/>
          </a:bodyPr>
          <a:lstStyle/>
          <a:p>
            <a:r>
              <a:rPr lang="es-CL" sz="4400" dirty="0" smtClean="0"/>
              <a:t>¡Recuerda! quedarte en casa te ayudara a cuidar la salud de quien más quieres.</a:t>
            </a:r>
            <a:endParaRPr lang="en-US" sz="4400" dirty="0"/>
          </a:p>
        </p:txBody>
      </p:sp>
      <p:pic>
        <p:nvPicPr>
          <p:cNvPr id="3" name="Imagen 2"/>
          <p:cNvPicPr>
            <a:picLocks noChangeAspect="1"/>
          </p:cNvPicPr>
          <p:nvPr/>
        </p:nvPicPr>
        <p:blipFill>
          <a:blip r:embed="rId2"/>
          <a:stretch>
            <a:fillRect/>
          </a:stretch>
        </p:blipFill>
        <p:spPr>
          <a:xfrm>
            <a:off x="7553741" y="1272208"/>
            <a:ext cx="3538330" cy="3490291"/>
          </a:xfrm>
          <a:prstGeom prst="rect">
            <a:avLst/>
          </a:prstGeom>
        </p:spPr>
      </p:pic>
      <p:pic>
        <p:nvPicPr>
          <p:cNvPr id="4" name="Imagen 3"/>
          <p:cNvPicPr>
            <a:picLocks noChangeAspect="1"/>
          </p:cNvPicPr>
          <p:nvPr/>
        </p:nvPicPr>
        <p:blipFill>
          <a:blip r:embed="rId3"/>
          <a:stretch>
            <a:fillRect/>
          </a:stretch>
        </p:blipFill>
        <p:spPr>
          <a:xfrm>
            <a:off x="1" y="4314011"/>
            <a:ext cx="6957390" cy="2583746"/>
          </a:xfrm>
          <a:prstGeom prst="rect">
            <a:avLst/>
          </a:prstGeom>
        </p:spPr>
      </p:pic>
    </p:spTree>
    <p:extLst>
      <p:ext uri="{BB962C8B-B14F-4D97-AF65-F5344CB8AC3E}">
        <p14:creationId xmlns:p14="http://schemas.microsoft.com/office/powerpoint/2010/main" val="4117405490"/>
      </p:ext>
    </p:extLst>
  </p:cSld>
  <p:clrMapOvr>
    <a:masterClrMapping/>
  </p:clrMapOvr>
  <p:timing>
    <p:tnLst>
      <p:par>
        <p:cTn id="1" dur="indefinite" restart="never" nodeType="tmRoot"/>
      </p:par>
    </p:tnLst>
  </p:timing>
</p:sld>
</file>

<file path=ppt/theme/theme1.xml><?xml version="1.0" encoding="utf-8"?>
<a:theme xmlns:a="http://schemas.openxmlformats.org/drawingml/2006/main" name="Sector">
  <a:themeElements>
    <a:clrScheme name="Slice">
      <a:dk1>
        <a:sysClr val="windowText" lastClr="000000"/>
      </a:dk1>
      <a:lt1>
        <a:sysClr val="window" lastClr="FFFFFF"/>
      </a:lt1>
      <a:dk2>
        <a:srgbClr val="D06F1E"/>
      </a:dk2>
      <a:lt2>
        <a:srgbClr val="F0BE21"/>
      </a:lt2>
      <a:accent1>
        <a:srgbClr val="760603"/>
      </a:accent1>
      <a:accent2>
        <a:srgbClr val="9F761A"/>
      </a:accent2>
      <a:accent3>
        <a:srgbClr val="92A200"/>
      </a:accent3>
      <a:accent4>
        <a:srgbClr val="4AA157"/>
      </a:accent4>
      <a:accent5>
        <a:srgbClr val="46788D"/>
      </a:accent5>
      <a:accent6>
        <a:srgbClr val="A848A8"/>
      </a:accent6>
      <a:hlink>
        <a:srgbClr val="460402"/>
      </a:hlink>
      <a:folHlink>
        <a:srgbClr val="991111"/>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62000"/>
                <a:satMod val="200000"/>
                <a:lumMod val="124000"/>
              </a:schemeClr>
            </a:gs>
            <a:gs pos="100000">
              <a:schemeClr val="phClr">
                <a:shade val="96000"/>
                <a:hueMod val="88000"/>
                <a:satMod val="220000"/>
                <a:lumMod val="82000"/>
              </a:schemeClr>
            </a:gs>
          </a:gsLst>
          <a:lin ang="6120000" scaled="1"/>
        </a:gradFill>
        <a:gradFill rotWithShape="1">
          <a:gsLst>
            <a:gs pos="0">
              <a:schemeClr val="phClr">
                <a:tint val="97000"/>
                <a:hueMod val="142000"/>
                <a:satMod val="200000"/>
                <a:lumMod val="118000"/>
              </a:schemeClr>
            </a:gs>
            <a:gs pos="100000">
              <a:schemeClr val="phClr">
                <a:shade val="92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82EB108-EDE6-4B8E-957B-D4A69BF580EA}"/>
    </a:ext>
  </a:extLst>
</a:theme>
</file>

<file path=docProps/app.xml><?xml version="1.0" encoding="utf-8"?>
<Properties xmlns="http://schemas.openxmlformats.org/officeDocument/2006/extended-properties" xmlns:vt="http://schemas.openxmlformats.org/officeDocument/2006/docPropsVTypes">
  <Template>Slice</Template>
  <TotalTime>353</TotalTime>
  <Words>438</Words>
  <Application>Microsoft Office PowerPoint</Application>
  <PresentationFormat>Panorámica</PresentationFormat>
  <Paragraphs>24</Paragraphs>
  <Slides>6</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6</vt:i4>
      </vt:variant>
    </vt:vector>
  </HeadingPairs>
  <TitlesOfParts>
    <vt:vector size="9" baseType="lpstr">
      <vt:lpstr>Century Gothic</vt:lpstr>
      <vt:lpstr>Wingdings 3</vt:lpstr>
      <vt:lpstr>Sector</vt:lpstr>
      <vt:lpstr>Presentación de PowerPoint</vt:lpstr>
      <vt:lpstr>Primero es importante considerar nuestras emociones.</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 hacer en Casa?</dc:title>
  <dc:creator>francisco acuña</dc:creator>
  <cp:lastModifiedBy>francisco acuña</cp:lastModifiedBy>
  <cp:revision>20</cp:revision>
  <dcterms:created xsi:type="dcterms:W3CDTF">2020-04-07T16:13:26Z</dcterms:created>
  <dcterms:modified xsi:type="dcterms:W3CDTF">2020-04-07T22:06:30Z</dcterms:modified>
</cp:coreProperties>
</file>